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1" r:id="rId6"/>
    <p:sldId id="270" r:id="rId7"/>
    <p:sldId id="262" r:id="rId8"/>
    <p:sldId id="273" r:id="rId9"/>
    <p:sldId id="265" r:id="rId10"/>
    <p:sldId id="263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9D86-0793-4EE9-8D54-1C76019C507F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F648-BA4F-4001-A27F-76AE8B07F79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5098-99AC-4834-9CE9-9E9CDF09CCE9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DFFD-D230-4A82-954A-AAF7EDC463B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7BB61-16A1-4679-8522-112A7C939F73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FAE5-F331-4F08-888C-D0AFD6FC9FC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B96CF-97E5-4251-83AB-165BCD562374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6956-17C1-403F-BA53-C30CE281238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F251-D625-4107-937C-21CE32E84EF3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17B0-915A-4845-97B0-8A755C8434C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0A15-5565-4DBE-BAF8-7402B7793866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408D4-DA64-41B1-86FC-6FBECE8205F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0E17-892F-49A1-8B5E-3E7991485FF2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CD1A-EC84-4F3E-95B0-C2D2D324DCF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F4025-52A0-40A9-A860-881ECFEDD273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07E9-80EB-4ED3-BB73-5BDF34A656F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9E7C-03F0-46D7-867B-79A2A4FE9CE0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1A23-C79D-485A-9F6B-F05E32B652A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4CCD-B235-4FEC-9A29-5847FF511894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FFF-3AD0-4A40-B5BB-1064AAF8EBC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ED6C-6AD0-4926-9AB5-12CB345B741F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434C-CD0A-401F-B2B0-EB44B103EFF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FBF99-1078-4F67-A5B0-856C3486170B}" type="datetimeFigureOut">
              <a:rPr lang="he-IL"/>
              <a:pPr>
                <a:defRPr/>
              </a:pPr>
              <a:t>ט"ז/טבת/תשפ"ג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F7DD23-D6F4-43A3-862C-A744F05F303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grandegraphics.net/images/space/weather/7084.gif" TargetMode="External"/><Relationship Id="rId5" Type="http://schemas.openxmlformats.org/officeDocument/2006/relationships/image" Target="../media/image9.pn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grandegraphics.net/images/space/weather/Lightning04.gif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grandegraphics.com/images/seasons/winter/winter/hh02574.gif" TargetMode="External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grandegraphics.net/images/space/weather/7095.gif" TargetMode="External"/><Relationship Id="rId5" Type="http://schemas.openxmlformats.org/officeDocument/2006/relationships/image" Target="../media/image6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ענן 2"/>
          <p:cNvSpPr/>
          <p:nvPr/>
        </p:nvSpPr>
        <p:spPr>
          <a:xfrm>
            <a:off x="2051720" y="500062"/>
            <a:ext cx="4806280" cy="2640905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8800" dirty="0" smtClean="0">
                <a:solidFill>
                  <a:schemeClr val="bg2">
                    <a:lumMod val="25000"/>
                  </a:schemeClr>
                </a:solidFill>
                <a:cs typeface="BN Cloud" pitchFamily="2" charset="-79"/>
              </a:rPr>
              <a:t>חורף</a:t>
            </a:r>
            <a:endParaRPr lang="he-IL" sz="8800" dirty="0">
              <a:solidFill>
                <a:schemeClr val="bg2">
                  <a:lumMod val="25000"/>
                </a:schemeClr>
              </a:solidFill>
              <a:cs typeface="BN Cloud" pitchFamily="2" charset="-79"/>
            </a:endParaRPr>
          </a:p>
        </p:txBody>
      </p:sp>
      <p:sp>
        <p:nvSpPr>
          <p:cNvPr id="4" name="ענן 3"/>
          <p:cNvSpPr/>
          <p:nvPr/>
        </p:nvSpPr>
        <p:spPr>
          <a:xfrm>
            <a:off x="5286375" y="3286125"/>
            <a:ext cx="3214688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200" b="1" dirty="0">
                <a:solidFill>
                  <a:srgbClr val="663300"/>
                </a:solidFill>
              </a:rPr>
              <a:t>באיזה צליל </a:t>
            </a:r>
            <a:r>
              <a:rPr lang="he-IL" sz="3200" b="1" dirty="0" smtClean="0">
                <a:solidFill>
                  <a:srgbClr val="663300"/>
                </a:solidFill>
              </a:rPr>
              <a:t>מסתיימת </a:t>
            </a:r>
            <a:r>
              <a:rPr lang="he-IL" sz="3200" b="1" dirty="0">
                <a:solidFill>
                  <a:srgbClr val="663300"/>
                </a:solidFill>
              </a:rPr>
              <a:t>המילה?</a:t>
            </a:r>
          </a:p>
        </p:txBody>
      </p:sp>
      <p:sp>
        <p:nvSpPr>
          <p:cNvPr id="6" name="מלבן 5"/>
          <p:cNvSpPr/>
          <p:nvPr/>
        </p:nvSpPr>
        <p:spPr>
          <a:xfrm>
            <a:off x="214282" y="5500702"/>
            <a:ext cx="493756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חגית אמסטרדם פרנקל</a:t>
            </a:r>
          </a:p>
        </p:txBody>
      </p:sp>
    </p:spTree>
  </p:cSld>
  <p:clrMapOvr>
    <a:masterClrMapping/>
  </p:clrMapOvr>
  <p:transition advTm="124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ת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929313" y="4286250"/>
            <a:ext cx="2786062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ש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071813" y="2857500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ן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8" name="ענן 7"/>
          <p:cNvSpPr/>
          <p:nvPr/>
        </p:nvSpPr>
        <p:spPr>
          <a:xfrm>
            <a:off x="4139952" y="1124744"/>
            <a:ext cx="1368152" cy="792088"/>
          </a:xfrm>
          <a:prstGeom prst="clou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92931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ו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357563" y="3357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ב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00063" y="4500563"/>
            <a:ext cx="2786062" cy="1785937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ת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8" name="Picture 28" descr="http://www.grandegraphics.net/images/space/weather/7084.gif"/>
          <p:cNvPicPr>
            <a:picLocks noChangeAspect="1" noChangeArrowheads="1"/>
          </p:cNvPicPr>
          <p:nvPr/>
        </p:nvPicPr>
        <p:blipFill>
          <a:blip r:embed="rId5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980728"/>
            <a:ext cx="15473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י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86125" y="3429000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ח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072188" y="442912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ז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7" name="תמונה 6" descr="images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908720"/>
            <a:ext cx="1126077" cy="1182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143250" y="1428750"/>
            <a:ext cx="3214688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200" b="1" dirty="0">
                <a:solidFill>
                  <a:srgbClr val="663300"/>
                </a:solidFill>
                <a:cs typeface="BN Cloud" pitchFamily="2" charset="-79"/>
              </a:rPr>
              <a:t>סוף</a:t>
            </a:r>
          </a:p>
        </p:txBody>
      </p:sp>
      <p:pic>
        <p:nvPicPr>
          <p:cNvPr id="12293" name="Picture 5" descr="http://www.orianit.edu-negev.gov.il/ronit/sites/homepage/chetzronit/Images/D1D_frogumb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005064"/>
            <a:ext cx="291558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72000"/>
            <a:ext cx="2786062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ל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86125" y="3429000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ת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072188" y="442912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ם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707" t="22266" r="40574" b="52141"/>
          <a:stretch>
            <a:fillRect/>
          </a:stretch>
        </p:blipFill>
        <p:spPr bwMode="auto">
          <a:xfrm>
            <a:off x="4067944" y="836712"/>
            <a:ext cx="13681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929313" y="4429125"/>
            <a:ext cx="2786062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כ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71500" y="4357688"/>
            <a:ext cx="2786063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ת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500438" y="300037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ח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7" name="תמונה 6" descr="רוח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67944" y="836712"/>
            <a:ext cx="1408176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642938"/>
            <a:ext cx="2928937" cy="19288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ו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00750" y="4429125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ש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214688" y="328612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ק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8" name="Picture 31" descr="http://www.grandegraphics.net/images/space/weather/Lightning04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4355976" y="980728"/>
            <a:ext cx="90011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929313" y="4429125"/>
            <a:ext cx="2786062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ר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71500" y="4357688"/>
            <a:ext cx="2786063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ח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500438" y="300037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ת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10" name="Picture 4" descr="http://www.grandegraphics.com/images/seasons/winter/winter/hh02574.gif"/>
          <p:cNvPicPr>
            <a:picLocks noChangeAspect="1" noChangeArrowheads="1"/>
          </p:cNvPicPr>
          <p:nvPr/>
        </p:nvPicPr>
        <p:blipFill>
          <a:blip r:embed="rId5" r:link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27607">
            <a:off x="4130152" y="879633"/>
            <a:ext cx="118268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י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86125" y="3429000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ח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072188" y="442912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ל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9" name="Picture 3" descr="TOPCOA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908720"/>
            <a:ext cx="112077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0006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ב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86125" y="3429000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ח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072188" y="4429125"/>
            <a:ext cx="2786062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ת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8" name="Picture 5" descr="http://www.grandegraphics.net/images/space/weather/7095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995936" y="908720"/>
            <a:ext cx="1214420" cy="87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5929313" y="4500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ו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357563" y="3357563"/>
            <a:ext cx="2786062" cy="164306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ב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00063" y="4500563"/>
            <a:ext cx="2786062" cy="1785937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ס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10" name="Picture 35" descr="http://images.clipart.com/thb/thb6/CL/steele/flowers/5781780.thb.jpg?flowr0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764704"/>
            <a:ext cx="1127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ענן 1"/>
          <p:cNvSpPr/>
          <p:nvPr/>
        </p:nvSpPr>
        <p:spPr>
          <a:xfrm>
            <a:off x="3357563" y="571500"/>
            <a:ext cx="2928937" cy="192881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" name="ענן 2">
            <a:hlinkClick r:id="" action="ppaction://noaction">
              <a:snd r:embed="rId2" name="whoosh.wav"/>
            </a:hlinkClick>
          </p:cNvPr>
          <p:cNvSpPr/>
          <p:nvPr/>
        </p:nvSpPr>
        <p:spPr>
          <a:xfrm>
            <a:off x="6000750" y="4429125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ש</a:t>
            </a:r>
          </a:p>
        </p:txBody>
      </p:sp>
      <p:sp>
        <p:nvSpPr>
          <p:cNvPr id="4" name="ענן 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86125" y="3429000"/>
            <a:ext cx="2786063" cy="164306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>
                <a:solidFill>
                  <a:srgbClr val="002060"/>
                </a:solidFill>
                <a:cs typeface="Aharoni" pitchFamily="2" charset="-79"/>
              </a:rPr>
              <a:t>ל</a:t>
            </a:r>
          </a:p>
        </p:txBody>
      </p:sp>
      <p:sp>
        <p:nvSpPr>
          <p:cNvPr id="5" name="ענן 4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28625" y="4572000"/>
            <a:ext cx="2786063" cy="178593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9600" dirty="0" smtClean="0">
                <a:solidFill>
                  <a:srgbClr val="002060"/>
                </a:solidFill>
                <a:cs typeface="Aharoni" pitchFamily="2" charset="-79"/>
              </a:rPr>
              <a:t>ם</a:t>
            </a:r>
            <a:endParaRPr lang="he-IL" sz="9600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10" name="תמונה 3" descr="socks_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908720"/>
            <a:ext cx="12189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43</Words>
  <Application>Microsoft Office PowerPoint</Application>
  <PresentationFormat>‫הצגה על המסך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Aharoni</vt:lpstr>
      <vt:lpstr>Arial</vt:lpstr>
      <vt:lpstr>BN Cloud</vt:lpstr>
      <vt:lpstr>Calibri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רחלי זילבר</cp:lastModifiedBy>
  <cp:revision>18</cp:revision>
  <dcterms:created xsi:type="dcterms:W3CDTF">2010-09-11T13:40:58Z</dcterms:created>
  <dcterms:modified xsi:type="dcterms:W3CDTF">2023-01-09T13:24:32Z</dcterms:modified>
</cp:coreProperties>
</file>